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918400" cy="43891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4E0F"/>
    <a:srgbClr val="5B3A6F"/>
    <a:srgbClr val="9C79B0"/>
    <a:srgbClr val="2A2E46"/>
    <a:srgbClr val="377EB8"/>
    <a:srgbClr val="E41A1C"/>
    <a:srgbClr val="984EA3"/>
    <a:srgbClr val="4DAF4A"/>
    <a:srgbClr val="B4C7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3" autoAdjust="0"/>
    <p:restoredTop sz="94660"/>
  </p:normalViewPr>
  <p:slideViewPr>
    <p:cSldViewPr snapToGrid="0">
      <p:cViewPr>
        <p:scale>
          <a:sx n="33" d="100"/>
          <a:sy n="33" d="100"/>
        </p:scale>
        <p:origin x="123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7183123"/>
            <a:ext cx="27980640" cy="15280640"/>
          </a:xfrm>
        </p:spPr>
        <p:txBody>
          <a:bodyPr anchor="b"/>
          <a:lstStyle>
            <a:lvl1pPr algn="ctr">
              <a:defRPr sz="2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23053043"/>
            <a:ext cx="24688800" cy="10596877"/>
          </a:xfrm>
        </p:spPr>
        <p:txBody>
          <a:bodyPr/>
          <a:lstStyle>
            <a:lvl1pPr marL="0" indent="0" algn="ctr">
              <a:buNone/>
              <a:defRPr sz="8640"/>
            </a:lvl1pPr>
            <a:lvl2pPr marL="1645920" indent="0" algn="ctr">
              <a:buNone/>
              <a:defRPr sz="7200"/>
            </a:lvl2pPr>
            <a:lvl3pPr marL="3291840" indent="0" algn="ctr">
              <a:buNone/>
              <a:defRPr sz="6480"/>
            </a:lvl3pPr>
            <a:lvl4pPr marL="4937760" indent="0" algn="ctr">
              <a:buNone/>
              <a:defRPr sz="5760"/>
            </a:lvl4pPr>
            <a:lvl5pPr marL="6583680" indent="0" algn="ctr">
              <a:buNone/>
              <a:defRPr sz="5760"/>
            </a:lvl5pPr>
            <a:lvl6pPr marL="8229600" indent="0" algn="ctr">
              <a:buNone/>
              <a:defRPr sz="5760"/>
            </a:lvl6pPr>
            <a:lvl7pPr marL="9875520" indent="0" algn="ctr">
              <a:buNone/>
              <a:defRPr sz="5760"/>
            </a:lvl7pPr>
            <a:lvl8pPr marL="11521440" indent="0" algn="ctr">
              <a:buNone/>
              <a:defRPr sz="5760"/>
            </a:lvl8pPr>
            <a:lvl9pPr marL="13167360" indent="0" algn="ctr">
              <a:buNone/>
              <a:defRPr sz="5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74FD9-A20E-436F-82E3-D1BE6DCC71F9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84AD8-62BA-4626-ACA6-55FFAC330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908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74FD9-A20E-436F-82E3-D1BE6DCC71F9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84AD8-62BA-4626-ACA6-55FFAC330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449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7232" y="2336800"/>
            <a:ext cx="7098030" cy="37195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2" y="2336800"/>
            <a:ext cx="20882610" cy="3719576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74FD9-A20E-436F-82E3-D1BE6DCC71F9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84AD8-62BA-4626-ACA6-55FFAC330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630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74FD9-A20E-436F-82E3-D1BE6DCC71F9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84AD8-62BA-4626-ACA6-55FFAC330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343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997" y="10942333"/>
            <a:ext cx="28392120" cy="18257517"/>
          </a:xfrm>
        </p:spPr>
        <p:txBody>
          <a:bodyPr anchor="b"/>
          <a:lstStyle>
            <a:lvl1pPr>
              <a:defRPr sz="2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997" y="29372573"/>
            <a:ext cx="28392120" cy="9601197"/>
          </a:xfrm>
        </p:spPr>
        <p:txBody>
          <a:bodyPr/>
          <a:lstStyle>
            <a:lvl1pPr marL="0" indent="0">
              <a:buNone/>
              <a:defRPr sz="8640">
                <a:solidFill>
                  <a:schemeClr val="tx1"/>
                </a:solidFill>
              </a:defRPr>
            </a:lvl1pPr>
            <a:lvl2pPr marL="164592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291840" indent="0">
              <a:buNone/>
              <a:defRPr sz="6480">
                <a:solidFill>
                  <a:schemeClr val="tx1">
                    <a:tint val="75000"/>
                  </a:schemeClr>
                </a:solidFill>
              </a:defRPr>
            </a:lvl3pPr>
            <a:lvl4pPr marL="49377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4pPr>
            <a:lvl5pPr marL="658368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5pPr>
            <a:lvl6pPr marL="822960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6pPr>
            <a:lvl7pPr marL="987552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7pPr>
            <a:lvl8pPr marL="1152144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8pPr>
            <a:lvl9pPr marL="131673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74FD9-A20E-436F-82E3-D1BE6DCC71F9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84AD8-62BA-4626-ACA6-55FFAC330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993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140" y="11684000"/>
            <a:ext cx="13990320" cy="278485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4940" y="11684000"/>
            <a:ext cx="13990320" cy="278485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74FD9-A20E-436F-82E3-D1BE6DCC71F9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84AD8-62BA-4626-ACA6-55FFAC330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785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336810"/>
            <a:ext cx="28392120" cy="848360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431" y="10759443"/>
            <a:ext cx="13926024" cy="5273037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431" y="16032480"/>
            <a:ext cx="13926024" cy="235813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4942" y="10759443"/>
            <a:ext cx="13994608" cy="5273037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4942" y="16032480"/>
            <a:ext cx="13994608" cy="235813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74FD9-A20E-436F-82E3-D1BE6DCC71F9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84AD8-62BA-4626-ACA6-55FFAC330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397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74FD9-A20E-436F-82E3-D1BE6DCC71F9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84AD8-62BA-4626-ACA6-55FFAC330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085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74FD9-A20E-436F-82E3-D1BE6DCC71F9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84AD8-62BA-4626-ACA6-55FFAC330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150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926080"/>
            <a:ext cx="10617041" cy="1024128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4608" y="6319530"/>
            <a:ext cx="16664940" cy="31191200"/>
          </a:xfrm>
        </p:spPr>
        <p:txBody>
          <a:bodyPr/>
          <a:lstStyle>
            <a:lvl1pPr>
              <a:defRPr sz="11520"/>
            </a:lvl1pPr>
            <a:lvl2pPr>
              <a:defRPr sz="10080"/>
            </a:lvl2pPr>
            <a:lvl3pPr>
              <a:defRPr sz="864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13167360"/>
            <a:ext cx="10617041" cy="24394163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74FD9-A20E-436F-82E3-D1BE6DCC71F9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84AD8-62BA-4626-ACA6-55FFAC330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04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926080"/>
            <a:ext cx="10617041" cy="1024128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4608" y="6319530"/>
            <a:ext cx="16664940" cy="31191200"/>
          </a:xfrm>
        </p:spPr>
        <p:txBody>
          <a:bodyPr anchor="t"/>
          <a:lstStyle>
            <a:lvl1pPr marL="0" indent="0">
              <a:buNone/>
              <a:defRPr sz="11520"/>
            </a:lvl1pPr>
            <a:lvl2pPr marL="1645920" indent="0">
              <a:buNone/>
              <a:defRPr sz="10080"/>
            </a:lvl2pPr>
            <a:lvl3pPr marL="3291840" indent="0">
              <a:buNone/>
              <a:defRPr sz="8640"/>
            </a:lvl3pPr>
            <a:lvl4pPr marL="4937760" indent="0">
              <a:buNone/>
              <a:defRPr sz="7200"/>
            </a:lvl4pPr>
            <a:lvl5pPr marL="6583680" indent="0">
              <a:buNone/>
              <a:defRPr sz="7200"/>
            </a:lvl5pPr>
            <a:lvl6pPr marL="8229600" indent="0">
              <a:buNone/>
              <a:defRPr sz="7200"/>
            </a:lvl6pPr>
            <a:lvl7pPr marL="9875520" indent="0">
              <a:buNone/>
              <a:defRPr sz="7200"/>
            </a:lvl7pPr>
            <a:lvl8pPr marL="11521440" indent="0">
              <a:buNone/>
              <a:defRPr sz="7200"/>
            </a:lvl8pPr>
            <a:lvl9pPr marL="13167360" indent="0">
              <a:buNone/>
              <a:defRPr sz="7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13167360"/>
            <a:ext cx="10617041" cy="24394163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74FD9-A20E-436F-82E3-D1BE6DCC71F9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D84AD8-62BA-4626-ACA6-55FFAC330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814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3140" y="2336810"/>
            <a:ext cx="28392120" cy="84836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140" y="11684000"/>
            <a:ext cx="28392120" cy="27848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3140" y="40680650"/>
            <a:ext cx="740664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074FD9-A20E-436F-82E3-D1BE6DCC71F9}" type="datetimeFigureOut">
              <a:rPr lang="en-US" smtClean="0"/>
              <a:t>5/25/2026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04220" y="40680650"/>
            <a:ext cx="1110996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48620" y="40680650"/>
            <a:ext cx="740664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D84AD8-62BA-4626-ACA6-55FFAC330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640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91840" rtl="0" eaLnBrk="1" latinLnBrk="0" hangingPunct="1">
        <a:lnSpc>
          <a:spcPct val="90000"/>
        </a:lnSpc>
        <a:spcBef>
          <a:spcPct val="0"/>
        </a:spcBef>
        <a:buNone/>
        <a:defRPr sz="15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22960" indent="-822960" algn="l" defTabSz="3291840" rtl="0" eaLnBrk="1" latinLnBrk="0" hangingPunct="1">
        <a:lnSpc>
          <a:spcPct val="90000"/>
        </a:lnSpc>
        <a:spcBef>
          <a:spcPts val="36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1pPr>
      <a:lvl2pPr marL="24688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740664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905256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4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7"/>
          <p:cNvSpPr txBox="1">
            <a:spLocks noChangeArrowheads="1"/>
          </p:cNvSpPr>
          <p:nvPr/>
        </p:nvSpPr>
        <p:spPr bwMode="auto">
          <a:xfrm>
            <a:off x="4439421" y="609600"/>
            <a:ext cx="21787044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lIns="0" tIns="0" rIns="0" bIns="0"/>
          <a:lstStyle>
            <a:lvl1pPr defTabSz="7604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7604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7604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7604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7604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7604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7604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7604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7604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6600" b="1" dirty="0">
                <a:solidFill>
                  <a:srgbClr val="E84E0F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My title</a:t>
            </a:r>
          </a:p>
          <a:p>
            <a:pPr>
              <a:lnSpc>
                <a:spcPct val="90000"/>
              </a:lnSpc>
            </a:pPr>
            <a:endParaRPr lang="en-US" altLang="en-US" sz="1000" dirty="0">
              <a:solidFill>
                <a:srgbClr val="005A9B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  <a:p>
            <a:pPr eaLnBrk="1" hangingPunct="1">
              <a:spcBef>
                <a:spcPts val="1800"/>
              </a:spcBef>
            </a:pPr>
            <a:r>
              <a:rPr lang="en-US" altLang="en-US" sz="3300" b="1" dirty="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AUTHORS</a:t>
            </a:r>
          </a:p>
          <a:p>
            <a:pPr eaLnBrk="1" hangingPunct="1">
              <a:spcBef>
                <a:spcPts val="1800"/>
              </a:spcBef>
            </a:pPr>
            <a:r>
              <a:rPr lang="en-US" altLang="en-US" sz="3300" b="1" dirty="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email pro</a:t>
            </a:r>
            <a:endParaRPr lang="en-US" altLang="en-US" sz="6600" dirty="0">
              <a:solidFill>
                <a:srgbClr val="000000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</p:txBody>
      </p:sp>
      <p:grpSp>
        <p:nvGrpSpPr>
          <p:cNvPr id="10" name="Group 42"/>
          <p:cNvGrpSpPr>
            <a:grpSpLocks/>
          </p:cNvGrpSpPr>
          <p:nvPr/>
        </p:nvGrpSpPr>
        <p:grpSpPr bwMode="auto">
          <a:xfrm>
            <a:off x="841502" y="4133851"/>
            <a:ext cx="11684313" cy="19539098"/>
            <a:chOff x="-7672139" y="4120178"/>
            <a:chExt cx="11683805" cy="50595183"/>
          </a:xfrm>
        </p:grpSpPr>
        <p:sp>
          <p:nvSpPr>
            <p:cNvPr id="11" name="Shape 24"/>
            <p:cNvSpPr/>
            <p:nvPr/>
          </p:nvSpPr>
          <p:spPr>
            <a:xfrm>
              <a:off x="-7672139" y="4131289"/>
              <a:ext cx="11683804" cy="50584072"/>
            </a:xfrm>
            <a:prstGeom prst="roundRect">
              <a:avLst>
                <a:gd name="adj" fmla="val 1082"/>
              </a:avLst>
            </a:prstGeom>
            <a:noFill/>
            <a:ln w="76200" cap="flat" cmpd="sng">
              <a:solidFill>
                <a:srgbClr val="5B3A6F"/>
              </a:solidFill>
              <a:prstDash val="solid"/>
              <a:miter/>
              <a:headEnd type="none" w="med" len="med"/>
              <a:tailEnd type="none" w="med" len="med"/>
            </a:ln>
            <a:effectLst>
              <a:outerShdw blurRad="63500" dist="20000" dir="5400000">
                <a:srgbClr val="808080">
                  <a:alpha val="37647"/>
                </a:srgbClr>
              </a:outerShdw>
            </a:effectLst>
          </p:spPr>
          <p:txBody>
            <a:bodyPr lIns="91425" tIns="45700" rIns="91425" bIns="4570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sz="2000" b="1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</p:txBody>
        </p:sp>
        <p:sp>
          <p:nvSpPr>
            <p:cNvPr id="12" name="Shape 24"/>
            <p:cNvSpPr>
              <a:spLocks noChangeArrowheads="1"/>
            </p:cNvSpPr>
            <p:nvPr/>
          </p:nvSpPr>
          <p:spPr bwMode="auto">
            <a:xfrm>
              <a:off x="-7672138" y="4120178"/>
              <a:ext cx="11683804" cy="1925880"/>
            </a:xfrm>
            <a:prstGeom prst="roundRect">
              <a:avLst>
                <a:gd name="adj" fmla="val 1083"/>
              </a:avLst>
            </a:prstGeom>
            <a:solidFill>
              <a:srgbClr val="5B3A6F"/>
            </a:solidFill>
            <a:ln w="76200">
              <a:solidFill>
                <a:srgbClr val="5B3A6F"/>
              </a:solidFill>
              <a:miter lim="800000"/>
              <a:headEnd/>
              <a:tailEnd/>
            </a:ln>
          </p:spPr>
          <p:txBody>
            <a:bodyPr lIns="91425" tIns="45700" rIns="91425" bIns="45700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en-US" altLang="en-US" sz="3600" dirty="0">
                  <a:solidFill>
                    <a:schemeClr val="bg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  <a:sym typeface="Times" panose="02020603050405020304" pitchFamily="18" charset="0"/>
                </a:rPr>
                <a:t>   </a:t>
              </a:r>
              <a:r>
                <a:rPr lang="en-US" altLang="en-US" sz="3600" b="1" dirty="0">
                  <a:solidFill>
                    <a:schemeClr val="bg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  <a:sym typeface="Times" panose="02020603050405020304" pitchFamily="18" charset="0"/>
                </a:rPr>
                <a:t>Introduction</a:t>
              </a:r>
            </a:p>
          </p:txBody>
        </p:sp>
      </p:grpSp>
      <p:sp>
        <p:nvSpPr>
          <p:cNvPr id="101" name="TextBox 185"/>
          <p:cNvSpPr txBox="1">
            <a:spLocks noChangeArrowheads="1"/>
          </p:cNvSpPr>
          <p:nvPr/>
        </p:nvSpPr>
        <p:spPr bwMode="auto">
          <a:xfrm>
            <a:off x="1181871" y="11764170"/>
            <a:ext cx="651510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2000" b="1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Aft>
                <a:spcPts val="1350"/>
              </a:spcAft>
              <a:buClr>
                <a:srgbClr val="CC0000"/>
              </a:buClr>
              <a:buSzPct val="100000"/>
              <a:defRPr/>
            </a:pPr>
            <a:r>
              <a:rPr lang="en-US" altLang="en-US" sz="3200" dirty="0">
                <a:solidFill>
                  <a:srgbClr val="E84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Experiment</a:t>
            </a:r>
          </a:p>
        </p:txBody>
      </p:sp>
      <p:sp>
        <p:nvSpPr>
          <p:cNvPr id="218" name="TextBox 185"/>
          <p:cNvSpPr txBox="1">
            <a:spLocks noChangeArrowheads="1"/>
          </p:cNvSpPr>
          <p:nvPr/>
        </p:nvSpPr>
        <p:spPr bwMode="auto">
          <a:xfrm>
            <a:off x="1332895" y="35076426"/>
            <a:ext cx="15499473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>
              <a:spcAft>
                <a:spcPts val="1800"/>
              </a:spcAft>
              <a:defRPr sz="3200">
                <a:solidFill>
                  <a:srgbClr val="005A9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latin typeface="Calibri" panose="020F0502020204030204" pitchFamily="34" charset="0"/>
              </a:defRPr>
            </a:lvl2pPr>
            <a:lvl3pPr marL="1143000" indent="-228600">
              <a:defRPr>
                <a:latin typeface="Calibri" panose="020F0502020204030204" pitchFamily="34" charset="0"/>
              </a:defRPr>
            </a:lvl3pPr>
            <a:lvl4pPr marL="1600200" indent="-228600">
              <a:defRPr>
                <a:latin typeface="Calibri" panose="020F0502020204030204" pitchFamily="34" charset="0"/>
              </a:defRPr>
            </a:lvl4pPr>
            <a:lvl5pPr marL="2057400" indent="-228600">
              <a:defRPr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9pPr>
          </a:lstStyle>
          <a:p>
            <a:r>
              <a:rPr lang="en-US" altLang="en-US" b="1" dirty="0">
                <a:solidFill>
                  <a:srgbClr val="E84E0F"/>
                </a:solidFill>
              </a:rPr>
              <a:t>Main idea 1</a:t>
            </a:r>
          </a:p>
        </p:txBody>
      </p:sp>
      <p:sp>
        <p:nvSpPr>
          <p:cNvPr id="220" name="TextBox 185"/>
          <p:cNvSpPr txBox="1">
            <a:spLocks noChangeArrowheads="1"/>
          </p:cNvSpPr>
          <p:nvPr/>
        </p:nvSpPr>
        <p:spPr bwMode="auto">
          <a:xfrm>
            <a:off x="1334292" y="38119070"/>
            <a:ext cx="10632618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>
              <a:spcAft>
                <a:spcPts val="1800"/>
              </a:spcAft>
              <a:defRPr sz="3200">
                <a:solidFill>
                  <a:srgbClr val="005A9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latin typeface="Calibri" panose="020F0502020204030204" pitchFamily="34" charset="0"/>
              </a:defRPr>
            </a:lvl2pPr>
            <a:lvl3pPr marL="1143000" indent="-228600">
              <a:defRPr>
                <a:latin typeface="Calibri" panose="020F0502020204030204" pitchFamily="34" charset="0"/>
              </a:defRPr>
            </a:lvl3pPr>
            <a:lvl4pPr marL="1600200" indent="-228600">
              <a:defRPr>
                <a:latin typeface="Calibri" panose="020F0502020204030204" pitchFamily="34" charset="0"/>
              </a:defRPr>
            </a:lvl4pPr>
            <a:lvl5pPr marL="2057400" indent="-228600">
              <a:defRPr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9pPr>
          </a:lstStyle>
          <a:p>
            <a:r>
              <a:rPr lang="en-US" altLang="en-US" b="1" dirty="0">
                <a:solidFill>
                  <a:srgbClr val="E84E0F"/>
                </a:solidFill>
              </a:rPr>
              <a:t>Main idea 2</a:t>
            </a:r>
          </a:p>
        </p:txBody>
      </p:sp>
      <p:sp>
        <p:nvSpPr>
          <p:cNvPr id="221" name="Shape 24"/>
          <p:cNvSpPr>
            <a:spLocks noChangeArrowheads="1"/>
          </p:cNvSpPr>
          <p:nvPr/>
        </p:nvSpPr>
        <p:spPr bwMode="auto">
          <a:xfrm>
            <a:off x="902207" y="34179728"/>
            <a:ext cx="16397852" cy="731823"/>
          </a:xfrm>
          <a:prstGeom prst="roundRect">
            <a:avLst>
              <a:gd name="adj" fmla="val 1083"/>
            </a:avLst>
          </a:prstGeom>
          <a:solidFill>
            <a:srgbClr val="5B3A6F"/>
          </a:solidFill>
          <a:ln w="76200">
            <a:solidFill>
              <a:srgbClr val="5B3A6F"/>
            </a:solidFill>
            <a:miter lim="800000"/>
            <a:headEnd/>
            <a:tailEnd/>
          </a:ln>
        </p:spPr>
        <p:txBody>
          <a:bodyPr lIns="91425" tIns="45700" rIns="91425" bIns="4570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600" b="1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  <a:sym typeface="Times" panose="02020603050405020304" pitchFamily="18" charset="0"/>
              </a:rPr>
              <a:t> </a:t>
            </a:r>
            <a:r>
              <a:rPr lang="en-US" altLang="en-US" sz="3600" b="1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Impact</a:t>
            </a:r>
          </a:p>
        </p:txBody>
      </p:sp>
      <p:grpSp>
        <p:nvGrpSpPr>
          <p:cNvPr id="222" name="Group 289"/>
          <p:cNvGrpSpPr>
            <a:grpSpLocks/>
          </p:cNvGrpSpPr>
          <p:nvPr/>
        </p:nvGrpSpPr>
        <p:grpSpPr bwMode="auto">
          <a:xfrm>
            <a:off x="17998472" y="34172816"/>
            <a:ext cx="14154880" cy="5872106"/>
            <a:chOff x="-21720067" y="5881451"/>
            <a:chExt cx="7495849" cy="13931252"/>
          </a:xfrm>
        </p:grpSpPr>
        <p:sp>
          <p:nvSpPr>
            <p:cNvPr id="223" name="Shape 24"/>
            <p:cNvSpPr/>
            <p:nvPr/>
          </p:nvSpPr>
          <p:spPr>
            <a:xfrm>
              <a:off x="-21720067" y="5881451"/>
              <a:ext cx="7495849" cy="13931252"/>
            </a:xfrm>
            <a:prstGeom prst="roundRect">
              <a:avLst>
                <a:gd name="adj" fmla="val 1082"/>
              </a:avLst>
            </a:prstGeom>
            <a:solidFill>
              <a:srgbClr val="FFFFFF"/>
            </a:solidFill>
            <a:ln w="76200" cap="flat" cmpd="sng">
              <a:solidFill>
                <a:srgbClr val="5B3A6F"/>
              </a:solidFill>
              <a:prstDash val="solid"/>
              <a:miter/>
              <a:headEnd type="none" w="med" len="med"/>
              <a:tailEnd type="none" w="med" len="med"/>
            </a:ln>
            <a:effectLst>
              <a:outerShdw blurRad="63500" dist="20000" dir="5400000">
                <a:srgbClr val="808080">
                  <a:alpha val="37647"/>
                </a:srgbClr>
              </a:outerShdw>
            </a:effectLst>
          </p:spPr>
          <p:txBody>
            <a:bodyPr lIns="91425" tIns="45700" rIns="91425" bIns="4570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sz="2000" b="1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</p:txBody>
        </p:sp>
        <p:sp>
          <p:nvSpPr>
            <p:cNvPr id="224" name="Shape 24"/>
            <p:cNvSpPr>
              <a:spLocks noChangeArrowheads="1"/>
            </p:cNvSpPr>
            <p:nvPr/>
          </p:nvSpPr>
          <p:spPr bwMode="auto">
            <a:xfrm>
              <a:off x="-21720067" y="5881452"/>
              <a:ext cx="7495849" cy="1752608"/>
            </a:xfrm>
            <a:prstGeom prst="roundRect">
              <a:avLst>
                <a:gd name="adj" fmla="val 1083"/>
              </a:avLst>
            </a:prstGeom>
            <a:solidFill>
              <a:srgbClr val="5B3A6F"/>
            </a:solidFill>
            <a:ln w="76200">
              <a:solidFill>
                <a:srgbClr val="5B3A6F"/>
              </a:solidFill>
              <a:miter lim="800000"/>
              <a:headEnd/>
              <a:tailEnd/>
            </a:ln>
          </p:spPr>
          <p:txBody>
            <a:bodyPr lIns="91425" tIns="45700" rIns="91425" bIns="45700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en-US" altLang="en-US" sz="3600" dirty="0">
                  <a:solidFill>
                    <a:schemeClr val="bg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  <a:sym typeface="Times" panose="02020603050405020304" pitchFamily="18" charset="0"/>
                </a:rPr>
                <a:t>   </a:t>
              </a:r>
              <a:r>
                <a:rPr lang="en-US" altLang="en-US" sz="3600" b="1" dirty="0">
                  <a:solidFill>
                    <a:schemeClr val="bg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rPr>
                <a:t>Conclusion and future directions</a:t>
              </a:r>
            </a:p>
          </p:txBody>
        </p:sp>
      </p:grpSp>
      <p:sp>
        <p:nvSpPr>
          <p:cNvPr id="225" name="Rectangle 224"/>
          <p:cNvSpPr/>
          <p:nvPr/>
        </p:nvSpPr>
        <p:spPr>
          <a:xfrm>
            <a:off x="18430699" y="35085922"/>
            <a:ext cx="13320520" cy="33137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eaLnBrk="1" fontAlgn="auto" hangingPunct="1">
              <a:spcBef>
                <a:spcPts val="0"/>
              </a:spcBef>
              <a:spcAft>
                <a:spcPts val="1350"/>
              </a:spcAft>
              <a:buFont typeface="Wingdings" panose="05000000000000000000" pitchFamily="2" charset="2"/>
              <a:buChar char="ü"/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457200" indent="-457200" eaLnBrk="1" fontAlgn="auto" hangingPunct="1">
              <a:spcBef>
                <a:spcPts val="0"/>
              </a:spcBef>
              <a:spcAft>
                <a:spcPts val="1350"/>
              </a:spcAft>
              <a:buFont typeface="Wingdings" panose="05000000000000000000" pitchFamily="2" charset="2"/>
              <a:buChar char="ü"/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fontAlgn="auto" hangingPunct="1">
              <a:spcBef>
                <a:spcPts val="0"/>
              </a:spcBef>
              <a:spcAft>
                <a:spcPts val="1350"/>
              </a:spcAft>
              <a:defRPr/>
            </a:pPr>
            <a:r>
              <a:rPr lang="en-US" altLang="en-US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fontAlgn="auto" hangingPunct="1">
              <a:spcBef>
                <a:spcPts val="0"/>
              </a:spcBef>
              <a:spcAft>
                <a:spcPts val="1350"/>
              </a:spcAft>
              <a:defRPr/>
            </a:pPr>
            <a:r>
              <a:rPr lang="en-US" altLang="en-US" sz="3200" b="1" dirty="0">
                <a:solidFill>
                  <a:srgbClr val="E84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Future directions:</a:t>
            </a:r>
            <a:r>
              <a:rPr lang="en-US" altLang="en-US" sz="3200" dirty="0">
                <a:solidFill>
                  <a:srgbClr val="E84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457200" indent="-457200" eaLnBrk="1" fontAlgn="auto" hangingPunct="1">
              <a:spcBef>
                <a:spcPts val="0"/>
              </a:spcBef>
              <a:spcAft>
                <a:spcPts val="1350"/>
              </a:spcAft>
              <a:buFont typeface="Wingdings" panose="05000000000000000000" pitchFamily="2" charset="2"/>
              <a:buChar char="ü"/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457200" indent="-457200" eaLnBrk="1" fontAlgn="auto" hangingPunct="1">
              <a:spcBef>
                <a:spcPts val="0"/>
              </a:spcBef>
              <a:spcAft>
                <a:spcPts val="1350"/>
              </a:spcAft>
              <a:buFont typeface="Wingdings" panose="05000000000000000000" pitchFamily="2" charset="2"/>
              <a:buChar char="ü"/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81" name="Rectangle 380"/>
          <p:cNvSpPr/>
          <p:nvPr/>
        </p:nvSpPr>
        <p:spPr>
          <a:xfrm>
            <a:off x="17924332" y="40089946"/>
            <a:ext cx="14335728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/>
            </a:pPr>
            <a:r>
              <a:rPr lang="en-US" altLang="en-US" sz="2000" b="1" dirty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ref1 </a:t>
            </a:r>
            <a:r>
              <a:rPr lang="en-US" altLang="en-US" sz="2000" dirty="0" err="1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blabla</a:t>
            </a:r>
            <a:r>
              <a:rPr lang="en-US" altLang="en-US" sz="2000" dirty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with DOI</a:t>
            </a:r>
          </a:p>
          <a:p>
            <a:pPr>
              <a:spcAft>
                <a:spcPts val="1200"/>
              </a:spcAft>
              <a:defRPr/>
            </a:pPr>
            <a:r>
              <a:rPr lang="en-US" altLang="en-US" sz="2000" b="1" dirty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ref2</a:t>
            </a:r>
            <a:r>
              <a:rPr lang="en-US" altLang="en-US" sz="2000" dirty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blabla</a:t>
            </a:r>
            <a:r>
              <a:rPr lang="en-US" altLang="en-US" sz="2000" dirty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with DOI</a:t>
            </a:r>
          </a:p>
          <a:p>
            <a:pPr>
              <a:spcAft>
                <a:spcPts val="1200"/>
              </a:spcAft>
              <a:defRPr/>
            </a:pPr>
            <a:r>
              <a:rPr lang="en-US" altLang="en-US" sz="2000" b="1" dirty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ref3 </a:t>
            </a:r>
            <a:r>
              <a:rPr lang="en-US" altLang="en-US" sz="2000" dirty="0" err="1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blabla</a:t>
            </a:r>
            <a:r>
              <a:rPr lang="en-US" altLang="en-US" sz="2000" dirty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with DOI</a:t>
            </a:r>
          </a:p>
          <a:p>
            <a:pPr>
              <a:spcAft>
                <a:spcPts val="1200"/>
              </a:spcAft>
              <a:defRPr/>
            </a:pPr>
            <a:r>
              <a:rPr lang="en-US" altLang="en-US" sz="2000" b="1" dirty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ref4</a:t>
            </a:r>
            <a:r>
              <a:rPr lang="en-US" altLang="en-US" sz="2000" dirty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blabla</a:t>
            </a:r>
            <a:r>
              <a:rPr lang="en-US" altLang="en-US" sz="2000" dirty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with DOI</a:t>
            </a:r>
          </a:p>
        </p:txBody>
      </p:sp>
      <p:grpSp>
        <p:nvGrpSpPr>
          <p:cNvPr id="158" name="Group 251"/>
          <p:cNvGrpSpPr>
            <a:grpSpLocks/>
          </p:cNvGrpSpPr>
          <p:nvPr/>
        </p:nvGrpSpPr>
        <p:grpSpPr bwMode="auto">
          <a:xfrm>
            <a:off x="949724" y="24213442"/>
            <a:ext cx="31241710" cy="9425793"/>
            <a:chOff x="-21719147" y="6183924"/>
            <a:chExt cx="31271790" cy="18194000"/>
          </a:xfrm>
        </p:grpSpPr>
        <p:sp>
          <p:nvSpPr>
            <p:cNvPr id="159" name="Shape 24"/>
            <p:cNvSpPr/>
            <p:nvPr/>
          </p:nvSpPr>
          <p:spPr>
            <a:xfrm>
              <a:off x="-21712791" y="6183924"/>
              <a:ext cx="31265434" cy="18194000"/>
            </a:xfrm>
            <a:prstGeom prst="roundRect">
              <a:avLst>
                <a:gd name="adj" fmla="val 1082"/>
              </a:avLst>
            </a:prstGeom>
            <a:solidFill>
              <a:srgbClr val="FFFFFF"/>
            </a:solidFill>
            <a:ln w="76200" cap="flat" cmpd="sng">
              <a:solidFill>
                <a:srgbClr val="5B3A6F"/>
              </a:solidFill>
              <a:prstDash val="solid"/>
              <a:miter/>
              <a:headEnd type="none" w="med" len="med"/>
              <a:tailEnd type="none" w="med" len="med"/>
            </a:ln>
            <a:effectLst>
              <a:outerShdw blurRad="63500" dist="20000" dir="5400000">
                <a:srgbClr val="808080">
                  <a:alpha val="37647"/>
                </a:srgbClr>
              </a:outerShdw>
            </a:effectLst>
          </p:spPr>
          <p:txBody>
            <a:bodyPr lIns="91425" tIns="45700" rIns="91425" bIns="4570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sz="2000" b="1" dirty="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</p:txBody>
        </p:sp>
        <p:sp>
          <p:nvSpPr>
            <p:cNvPr id="160" name="Shape 24"/>
            <p:cNvSpPr>
              <a:spLocks noChangeArrowheads="1"/>
            </p:cNvSpPr>
            <p:nvPr/>
          </p:nvSpPr>
          <p:spPr bwMode="auto">
            <a:xfrm>
              <a:off x="-21719147" y="6194260"/>
              <a:ext cx="31271790" cy="1362549"/>
            </a:xfrm>
            <a:prstGeom prst="roundRect">
              <a:avLst>
                <a:gd name="adj" fmla="val 1083"/>
              </a:avLst>
            </a:prstGeom>
            <a:solidFill>
              <a:srgbClr val="5B3A6F"/>
            </a:solidFill>
            <a:ln w="76200">
              <a:solidFill>
                <a:srgbClr val="5B3A6F"/>
              </a:solidFill>
              <a:miter lim="800000"/>
              <a:headEnd/>
              <a:tailEnd/>
            </a:ln>
          </p:spPr>
          <p:txBody>
            <a:bodyPr lIns="91425" tIns="45700" rIns="91425" bIns="45700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/>
              <a:r>
                <a:rPr lang="en-US" altLang="en-US" sz="3600" b="1" dirty="0">
                  <a:solidFill>
                    <a:schemeClr val="bg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rPr>
                <a:t>Discussion</a:t>
              </a:r>
            </a:p>
            <a:p>
              <a:pPr algn="ctr" eaLnBrk="1" hangingPunct="1"/>
              <a:endParaRPr lang="en-US" altLang="en-US" sz="36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endParaRPr>
            </a:p>
          </p:txBody>
        </p:sp>
      </p:grpSp>
      <p:sp>
        <p:nvSpPr>
          <p:cNvPr id="183" name="TextBox 185"/>
          <p:cNvSpPr txBox="1">
            <a:spLocks noChangeArrowheads="1"/>
          </p:cNvSpPr>
          <p:nvPr/>
        </p:nvSpPr>
        <p:spPr bwMode="auto">
          <a:xfrm>
            <a:off x="12737503" y="32857477"/>
            <a:ext cx="947282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Aft>
                <a:spcPts val="1350"/>
              </a:spcAft>
            </a:pPr>
            <a:r>
              <a:rPr lang="en-US" altLang="en-US" sz="2800" b="1" dirty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Take home message 2</a:t>
            </a:r>
          </a:p>
        </p:txBody>
      </p:sp>
      <p:sp>
        <p:nvSpPr>
          <p:cNvPr id="185" name="TextBox 185"/>
          <p:cNvSpPr txBox="1">
            <a:spLocks noChangeArrowheads="1"/>
          </p:cNvSpPr>
          <p:nvPr/>
        </p:nvSpPr>
        <p:spPr bwMode="auto">
          <a:xfrm>
            <a:off x="23081134" y="32857477"/>
            <a:ext cx="858844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>
              <a:spcAft>
                <a:spcPts val="1350"/>
              </a:spcAft>
              <a:defRPr sz="2100" b="1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defRPr>
                <a:latin typeface="Calibri" panose="020F0502020204030204" pitchFamily="34" charset="0"/>
              </a:defRPr>
            </a:lvl2pPr>
            <a:lvl3pPr marL="1143000" indent="-228600">
              <a:defRPr>
                <a:latin typeface="Calibri" panose="020F0502020204030204" pitchFamily="34" charset="0"/>
              </a:defRPr>
            </a:lvl3pPr>
            <a:lvl4pPr marL="1600200" indent="-228600">
              <a:defRPr>
                <a:latin typeface="Calibri" panose="020F0502020204030204" pitchFamily="34" charset="0"/>
              </a:defRPr>
            </a:lvl4pPr>
            <a:lvl5pPr marL="2057400" indent="-228600">
              <a:defRPr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9pPr>
          </a:lstStyle>
          <a:p>
            <a:r>
              <a:rPr lang="en-US" altLang="en-US" sz="2800" dirty="0"/>
              <a:t>Take home message 3 </a:t>
            </a:r>
          </a:p>
        </p:txBody>
      </p:sp>
      <p:sp>
        <p:nvSpPr>
          <p:cNvPr id="178" name="TextBox 185"/>
          <p:cNvSpPr txBox="1">
            <a:spLocks noChangeArrowheads="1"/>
          </p:cNvSpPr>
          <p:nvPr/>
        </p:nvSpPr>
        <p:spPr bwMode="auto">
          <a:xfrm>
            <a:off x="1212170" y="25060686"/>
            <a:ext cx="972150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Aft>
                <a:spcPts val="1800"/>
              </a:spcAft>
            </a:pPr>
            <a:r>
              <a:rPr lang="en-US" altLang="en-US" sz="3200" b="1" dirty="0">
                <a:solidFill>
                  <a:srgbClr val="E84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 direction 1</a:t>
            </a:r>
          </a:p>
        </p:txBody>
      </p:sp>
      <p:sp>
        <p:nvSpPr>
          <p:cNvPr id="180" name="TextBox 185"/>
          <p:cNvSpPr txBox="1">
            <a:spLocks noChangeArrowheads="1"/>
          </p:cNvSpPr>
          <p:nvPr/>
        </p:nvSpPr>
        <p:spPr bwMode="auto">
          <a:xfrm>
            <a:off x="1424834" y="32857477"/>
            <a:ext cx="9293918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Aft>
                <a:spcPts val="1350"/>
              </a:spcAft>
            </a:pPr>
            <a:r>
              <a:rPr lang="en-US" altLang="en-US" sz="2800" b="1" dirty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Take home message 1								</a:t>
            </a:r>
            <a:endParaRPr lang="en-US" altLang="en-US" sz="2800" dirty="0"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374" name="TextBox 185"/>
          <p:cNvSpPr txBox="1">
            <a:spLocks noChangeArrowheads="1"/>
          </p:cNvSpPr>
          <p:nvPr/>
        </p:nvSpPr>
        <p:spPr bwMode="auto">
          <a:xfrm>
            <a:off x="11821507" y="25060686"/>
            <a:ext cx="972150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Aft>
                <a:spcPts val="1800"/>
              </a:spcAft>
            </a:pPr>
            <a:r>
              <a:rPr lang="en-US" altLang="en-US" sz="3200" b="1" dirty="0">
                <a:solidFill>
                  <a:srgbClr val="E84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 direction 2</a:t>
            </a:r>
          </a:p>
        </p:txBody>
      </p:sp>
      <p:sp>
        <p:nvSpPr>
          <p:cNvPr id="375" name="TextBox 185"/>
          <p:cNvSpPr txBox="1">
            <a:spLocks noChangeArrowheads="1"/>
          </p:cNvSpPr>
          <p:nvPr/>
        </p:nvSpPr>
        <p:spPr bwMode="auto">
          <a:xfrm>
            <a:off x="22397170" y="25060686"/>
            <a:ext cx="972150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Aft>
                <a:spcPts val="1800"/>
              </a:spcAft>
            </a:pPr>
            <a:r>
              <a:rPr lang="en-US" altLang="en-US" sz="3200" b="1" dirty="0">
                <a:solidFill>
                  <a:srgbClr val="E84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 direction 3</a:t>
            </a:r>
          </a:p>
        </p:txBody>
      </p:sp>
      <p:sp>
        <p:nvSpPr>
          <p:cNvPr id="112" name="Shape 24"/>
          <p:cNvSpPr/>
          <p:nvPr/>
        </p:nvSpPr>
        <p:spPr>
          <a:xfrm>
            <a:off x="13155493" y="12406331"/>
            <a:ext cx="18997859" cy="11266958"/>
          </a:xfrm>
          <a:prstGeom prst="roundRect">
            <a:avLst>
              <a:gd name="adj" fmla="val 1082"/>
            </a:avLst>
          </a:prstGeom>
          <a:solidFill>
            <a:srgbClr val="FFFFFF"/>
          </a:solidFill>
          <a:ln w="76200" cap="flat" cmpd="sng">
            <a:solidFill>
              <a:srgbClr val="5B3A6F"/>
            </a:solidFill>
            <a:prstDash val="solid"/>
            <a:miter/>
            <a:headEnd type="none" w="med" len="med"/>
            <a:tailEnd type="none" w="med" len="med"/>
          </a:ln>
          <a:effectLst>
            <a:outerShdw blurRad="63500" dist="20000" dir="5400000">
              <a:srgbClr val="808080">
                <a:alpha val="37647"/>
              </a:srgbClr>
            </a:outerShdw>
          </a:effectLst>
        </p:spPr>
        <p:txBody>
          <a:bodyPr lIns="91425" tIns="45700" rIns="91425" bIns="4570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2000" b="1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13" name="Shape 24"/>
          <p:cNvSpPr>
            <a:spLocks noChangeArrowheads="1"/>
          </p:cNvSpPr>
          <p:nvPr/>
        </p:nvSpPr>
        <p:spPr bwMode="auto">
          <a:xfrm>
            <a:off x="13150730" y="12346006"/>
            <a:ext cx="19002622" cy="685699"/>
          </a:xfrm>
          <a:prstGeom prst="roundRect">
            <a:avLst>
              <a:gd name="adj" fmla="val 1083"/>
            </a:avLst>
          </a:prstGeom>
          <a:solidFill>
            <a:srgbClr val="5B3A6F"/>
          </a:solidFill>
          <a:ln w="76200">
            <a:solidFill>
              <a:srgbClr val="5B3A6F"/>
            </a:solidFill>
            <a:miter lim="800000"/>
            <a:headEnd/>
            <a:tailEnd/>
          </a:ln>
        </p:spPr>
        <p:txBody>
          <a:bodyPr lIns="91425" tIns="45700" rIns="91425" bIns="4570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600" b="1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Result 1</a:t>
            </a:r>
          </a:p>
        </p:txBody>
      </p:sp>
      <p:sp>
        <p:nvSpPr>
          <p:cNvPr id="114" name="TextBox 185"/>
          <p:cNvSpPr txBox="1">
            <a:spLocks noChangeArrowheads="1"/>
          </p:cNvSpPr>
          <p:nvPr/>
        </p:nvSpPr>
        <p:spPr bwMode="auto">
          <a:xfrm>
            <a:off x="13737701" y="13203445"/>
            <a:ext cx="15878724" cy="1651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eaLnBrk="1" hangingPunct="1">
              <a:spcAft>
                <a:spcPts val="1350"/>
              </a:spcAft>
            </a:pPr>
            <a:r>
              <a:rPr lang="en-US" altLang="en-US" sz="2800" dirty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The main results list: </a:t>
            </a:r>
          </a:p>
          <a:p>
            <a:pPr marL="457200" indent="-457200">
              <a:spcAft>
                <a:spcPts val="1350"/>
              </a:spcAft>
              <a:buFont typeface="+mj-lt"/>
              <a:buAutoNum type="arabicPeriod"/>
            </a:pPr>
            <a:r>
              <a:rPr lang="en-US" altLang="en-US" sz="2800" dirty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</a:p>
          <a:p>
            <a:pPr marL="457200" indent="-457200">
              <a:spcAft>
                <a:spcPts val="1350"/>
              </a:spcAft>
              <a:buFont typeface="+mj-lt"/>
              <a:buAutoNum type="arabicPeriod"/>
            </a:pPr>
            <a:r>
              <a:rPr lang="en-US" altLang="en-US" sz="2800" dirty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96" name="TextBox 185"/>
          <p:cNvSpPr txBox="1">
            <a:spLocks noChangeArrowheads="1"/>
          </p:cNvSpPr>
          <p:nvPr/>
        </p:nvSpPr>
        <p:spPr bwMode="auto">
          <a:xfrm>
            <a:off x="13833568" y="22519134"/>
            <a:ext cx="6479023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>
              <a:spcAft>
                <a:spcPts val="1350"/>
              </a:spcAft>
              <a:defRPr sz="2100" b="1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defRPr>
                <a:latin typeface="Calibri" panose="020F0502020204030204" pitchFamily="34" charset="0"/>
              </a:defRPr>
            </a:lvl2pPr>
            <a:lvl3pPr marL="1143000" indent="-228600">
              <a:defRPr>
                <a:latin typeface="Calibri" panose="020F0502020204030204" pitchFamily="34" charset="0"/>
              </a:defRPr>
            </a:lvl3pPr>
            <a:lvl4pPr marL="1600200" indent="-228600">
              <a:defRPr>
                <a:latin typeface="Calibri" panose="020F0502020204030204" pitchFamily="34" charset="0"/>
              </a:defRPr>
            </a:lvl4pPr>
            <a:lvl5pPr marL="2057400" indent="-228600">
              <a:defRPr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9pPr>
          </a:lstStyle>
          <a:p>
            <a:r>
              <a:rPr lang="en-US" altLang="en-US" sz="2800" dirty="0"/>
              <a:t>Message 1.</a:t>
            </a:r>
          </a:p>
        </p:txBody>
      </p:sp>
      <p:sp>
        <p:nvSpPr>
          <p:cNvPr id="13" name="TextBox 185"/>
          <p:cNvSpPr txBox="1">
            <a:spLocks noChangeArrowheads="1"/>
          </p:cNvSpPr>
          <p:nvPr/>
        </p:nvSpPr>
        <p:spPr bwMode="auto">
          <a:xfrm>
            <a:off x="1195388" y="4895850"/>
            <a:ext cx="10759911" cy="2626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 sz="2000" b="1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1350"/>
              </a:spcAft>
              <a:defRPr/>
            </a:pPr>
            <a:r>
              <a:rPr lang="en-US" altLang="en-US" sz="3200" dirty="0">
                <a:solidFill>
                  <a:srgbClr val="E84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Motivation</a:t>
            </a:r>
          </a:p>
          <a:p>
            <a:pPr marL="495300" indent="-457200" eaLnBrk="1" fontAlgn="auto" hangingPunct="1"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ü"/>
              <a:defRPr/>
            </a:pPr>
            <a:r>
              <a:rPr lang="en-US" altLang="en-US" sz="2800" b="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  <a:p>
            <a:pPr marL="495300" indent="-457200" eaLnBrk="1" fontAlgn="auto" hangingPunct="1"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ü"/>
              <a:defRPr/>
            </a:pPr>
            <a:r>
              <a:rPr lang="en-US" altLang="en-US" sz="2800" b="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marL="495300" indent="-457200" eaLnBrk="1" fontAlgn="auto" hangingPunct="1"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ü"/>
              <a:defRPr/>
            </a:pPr>
            <a:r>
              <a:rPr lang="en-US" altLang="en-US" sz="2800" b="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marL="495300" indent="-457200" eaLnBrk="1" fontAlgn="auto" hangingPunct="1"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ü"/>
              <a:defRPr/>
            </a:pPr>
            <a:r>
              <a:rPr lang="en-US" altLang="en-US" sz="2800" b="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197" name="Shape 24"/>
          <p:cNvSpPr/>
          <p:nvPr/>
        </p:nvSpPr>
        <p:spPr>
          <a:xfrm>
            <a:off x="886618" y="34176378"/>
            <a:ext cx="16413441" cy="9168106"/>
          </a:xfrm>
          <a:prstGeom prst="roundRect">
            <a:avLst>
              <a:gd name="adj" fmla="val 1082"/>
            </a:avLst>
          </a:prstGeom>
          <a:noFill/>
          <a:ln w="76200" cap="flat" cmpd="sng">
            <a:solidFill>
              <a:srgbClr val="5B3A6F"/>
            </a:solidFill>
            <a:prstDash val="solid"/>
            <a:miter/>
            <a:headEnd type="none" w="med" len="med"/>
            <a:tailEnd type="none" w="med" len="med"/>
          </a:ln>
          <a:effectLst>
            <a:outerShdw blurRad="63500" dist="20000" dir="5400000">
              <a:srgbClr val="808080">
                <a:alpha val="37647"/>
              </a:srgbClr>
            </a:outerShdw>
          </a:effectLst>
        </p:spPr>
        <p:txBody>
          <a:bodyPr lIns="91425" tIns="45700" rIns="91425" bIns="4570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2000" b="1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294" name="TextBox 185"/>
          <p:cNvSpPr txBox="1">
            <a:spLocks noChangeArrowheads="1"/>
          </p:cNvSpPr>
          <p:nvPr/>
        </p:nvSpPr>
        <p:spPr bwMode="auto">
          <a:xfrm>
            <a:off x="1221046" y="9199589"/>
            <a:ext cx="6515100" cy="1964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2000" b="1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Aft>
                <a:spcPts val="1350"/>
              </a:spcAft>
              <a:defRPr/>
            </a:pPr>
            <a:r>
              <a:rPr lang="en-US" altLang="en-US" sz="3200" dirty="0">
                <a:solidFill>
                  <a:srgbClr val="E84E0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</a:t>
            </a:r>
          </a:p>
          <a:p>
            <a:pPr marL="495300" indent="-457200" eaLnBrk="1" fontAlgn="auto" hangingPunct="1"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ü"/>
              <a:defRPr/>
            </a:pPr>
            <a:r>
              <a:rPr lang="en-US" altLang="en-US" sz="2800" b="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  <a:p>
            <a:pPr marL="495300" indent="-457200" eaLnBrk="1" fontAlgn="auto" hangingPunct="1"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ü"/>
              <a:defRPr/>
            </a:pPr>
            <a:endParaRPr lang="en-US" altLang="en-US" sz="28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95300" indent="-457200" eaLnBrk="1" fontAlgn="auto" hangingPunct="1"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ü"/>
              <a:defRPr/>
            </a:pPr>
            <a:r>
              <a:rPr lang="en-US" altLang="en-US" sz="28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06" name="Shape 24"/>
          <p:cNvSpPr/>
          <p:nvPr/>
        </p:nvSpPr>
        <p:spPr bwMode="auto">
          <a:xfrm>
            <a:off x="13174907" y="4144711"/>
            <a:ext cx="18943767" cy="7623573"/>
          </a:xfrm>
          <a:prstGeom prst="roundRect">
            <a:avLst>
              <a:gd name="adj" fmla="val 1082"/>
            </a:avLst>
          </a:prstGeom>
          <a:solidFill>
            <a:srgbClr val="FFFFFF"/>
          </a:solidFill>
          <a:ln w="76200" cap="flat" cmpd="sng">
            <a:solidFill>
              <a:srgbClr val="5B3A6F"/>
            </a:solidFill>
            <a:prstDash val="solid"/>
            <a:miter/>
            <a:headEnd type="none" w="med" len="med"/>
            <a:tailEnd type="none" w="med" len="med"/>
          </a:ln>
          <a:effectLst>
            <a:outerShdw blurRad="63500" dist="20000" dir="5400000">
              <a:srgbClr val="808080">
                <a:alpha val="37647"/>
              </a:srgbClr>
            </a:outerShdw>
          </a:effectLst>
        </p:spPr>
        <p:txBody>
          <a:bodyPr lIns="91425" tIns="45700" rIns="91425" bIns="4570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2000" b="1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07" name="Shape 24"/>
          <p:cNvSpPr>
            <a:spLocks noChangeArrowheads="1"/>
          </p:cNvSpPr>
          <p:nvPr/>
        </p:nvSpPr>
        <p:spPr bwMode="auto">
          <a:xfrm>
            <a:off x="13174907" y="4146509"/>
            <a:ext cx="18943767" cy="680633"/>
          </a:xfrm>
          <a:prstGeom prst="roundRect">
            <a:avLst>
              <a:gd name="adj" fmla="val 1083"/>
            </a:avLst>
          </a:prstGeom>
          <a:solidFill>
            <a:srgbClr val="5B3A6F"/>
          </a:solidFill>
          <a:ln w="76200">
            <a:solidFill>
              <a:srgbClr val="5B3A6F"/>
            </a:solidFill>
            <a:miter lim="800000"/>
            <a:headEnd/>
            <a:tailEnd/>
          </a:ln>
        </p:spPr>
        <p:txBody>
          <a:bodyPr lIns="91425" tIns="45700" rIns="91425" bIns="4570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3600" b="1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  <a:sym typeface="Times" panose="02020603050405020304" pitchFamily="18" charset="0"/>
              </a:rPr>
              <a:t>   Method</a:t>
            </a:r>
          </a:p>
        </p:txBody>
      </p:sp>
      <p:sp>
        <p:nvSpPr>
          <p:cNvPr id="108" name="TextBox 185"/>
          <p:cNvSpPr txBox="1">
            <a:spLocks noChangeArrowheads="1"/>
          </p:cNvSpPr>
          <p:nvPr/>
        </p:nvSpPr>
        <p:spPr bwMode="auto">
          <a:xfrm>
            <a:off x="13678115" y="6236549"/>
            <a:ext cx="18187282" cy="22621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Aft>
                <a:spcPts val="1350"/>
              </a:spcAft>
              <a:buFont typeface="Wingdings" panose="05000000000000000000" pitchFamily="2" charset="2"/>
              <a:buChar char="ü"/>
            </a:pPr>
            <a:r>
              <a:rPr lang="en-US" altLang="en-US" sz="2800" dirty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 </a:t>
            </a:r>
          </a:p>
          <a:p>
            <a:pPr eaLnBrk="1" hangingPunct="1">
              <a:spcAft>
                <a:spcPts val="1350"/>
              </a:spcAft>
              <a:buFont typeface="Wingdings" panose="05000000000000000000" pitchFamily="2" charset="2"/>
              <a:buChar char="ü"/>
            </a:pPr>
            <a:r>
              <a:rPr lang="en-US" altLang="en-US" sz="2800" dirty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</a:p>
          <a:p>
            <a:pPr eaLnBrk="1" hangingPunct="1">
              <a:spcAft>
                <a:spcPts val="1350"/>
              </a:spcAft>
              <a:buFont typeface="Wingdings" panose="05000000000000000000" pitchFamily="2" charset="2"/>
              <a:buChar char="ü"/>
            </a:pPr>
            <a:r>
              <a:rPr lang="en-US" altLang="en-US" sz="2800" dirty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</a:p>
          <a:p>
            <a:pPr marL="0" indent="0">
              <a:spcAft>
                <a:spcPts val="1350"/>
              </a:spcAft>
            </a:pPr>
            <a:endParaRPr lang="en-US" altLang="en-US" sz="2800" dirty="0"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111" name="Rectangle 47"/>
          <p:cNvSpPr>
            <a:spLocks noChangeArrowheads="1"/>
          </p:cNvSpPr>
          <p:nvPr/>
        </p:nvSpPr>
        <p:spPr bwMode="auto">
          <a:xfrm>
            <a:off x="13716081" y="5625126"/>
            <a:ext cx="17481618" cy="4405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Aft>
                <a:spcPts val="1350"/>
              </a:spcAft>
            </a:pP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Subtitle 1.</a:t>
            </a:r>
          </a:p>
        </p:txBody>
      </p:sp>
      <p:sp>
        <p:nvSpPr>
          <p:cNvPr id="110" name="TextBox 185"/>
          <p:cNvSpPr txBox="1">
            <a:spLocks noChangeArrowheads="1"/>
          </p:cNvSpPr>
          <p:nvPr/>
        </p:nvSpPr>
        <p:spPr bwMode="auto">
          <a:xfrm>
            <a:off x="13678115" y="4908686"/>
            <a:ext cx="18024519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Aft>
                <a:spcPts val="1350"/>
              </a:spcAft>
            </a:pPr>
            <a:r>
              <a:rPr lang="en-US" altLang="en-US" sz="3200" b="1" dirty="0">
                <a:solidFill>
                  <a:srgbClr val="E84E0F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126" name="Rectangle 125"/>
          <p:cNvSpPr/>
          <p:nvPr/>
        </p:nvSpPr>
        <p:spPr>
          <a:xfrm>
            <a:off x="12623160" y="42404024"/>
            <a:ext cx="3336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D6604D"/>
                </a:solidFill>
              </a:rPr>
              <a:t>*</a:t>
            </a:r>
            <a:endParaRPr lang="en-US" sz="2800" dirty="0"/>
          </a:p>
        </p:txBody>
      </p:sp>
      <p:sp>
        <p:nvSpPr>
          <p:cNvPr id="323" name="Rectangle 322"/>
          <p:cNvSpPr/>
          <p:nvPr/>
        </p:nvSpPr>
        <p:spPr>
          <a:xfrm>
            <a:off x="12625367" y="42666696"/>
            <a:ext cx="3336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cs typeface="Arial" panose="020B0604020202020204" pitchFamily="34" charset="0"/>
              </a:rPr>
              <a:t>*</a:t>
            </a:r>
            <a:endParaRPr lang="en-US" sz="2800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AFA2B43-968A-E819-12BA-79B13D7AB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1482" y="609600"/>
            <a:ext cx="5300683" cy="3251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8" name="TextBox 185"/>
          <p:cNvSpPr txBox="1">
            <a:spLocks noChangeArrowheads="1"/>
          </p:cNvSpPr>
          <p:nvPr/>
        </p:nvSpPr>
        <p:spPr bwMode="auto">
          <a:xfrm>
            <a:off x="14316438" y="11205246"/>
            <a:ext cx="2829611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>
              <a:spcAft>
                <a:spcPts val="1350"/>
              </a:spcAft>
            </a:pPr>
            <a:r>
              <a:rPr lang="en-US" altLang="en-US" sz="2100" dirty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Legend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A857E5F-5010-F418-69F2-C0C439A4C1A3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502" y="-157997"/>
            <a:ext cx="2978238" cy="289707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C1B3607-39D3-82B7-F152-FF5EBA9EB23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4834" y="2616735"/>
            <a:ext cx="2019300" cy="1381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135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2337</TotalTime>
  <Words>107</Words>
  <Application>Microsoft Office PowerPoint</Application>
  <PresentationFormat>Custom</PresentationFormat>
  <Paragraphs>50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Sandrine</dc:creator>
  <cp:lastModifiedBy>Sandrine Muller</cp:lastModifiedBy>
  <cp:revision>86</cp:revision>
  <dcterms:created xsi:type="dcterms:W3CDTF">2017-05-02T20:49:12Z</dcterms:created>
  <dcterms:modified xsi:type="dcterms:W3CDTF">2026-05-25T19:09:27Z</dcterms:modified>
</cp:coreProperties>
</file>